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6" r:id="rId2"/>
    <p:sldId id="26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5" autoAdjust="0"/>
    <p:restoredTop sz="94660"/>
  </p:normalViewPr>
  <p:slideViewPr>
    <p:cSldViewPr>
      <p:cViewPr>
        <p:scale>
          <a:sx n="76" d="100"/>
          <a:sy n="76" d="100"/>
        </p:scale>
        <p:origin x="-118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892A34-59BE-449A-AA26-781833350098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EFF35AB-E6C9-4522-8E3D-3EEF136967D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https://yandex-images.naydex.net/F4P82hN22/1a2467ScsCq/EeYGiE9pxBQq2n8TQkXf7c2QRipQWlkpfGfn02xQB-Tfs3YSUFeoxShWMudcouszWigF3Knewt_hle0d0fdFeoGkwFtP7NGQP8qujxRFm34eEISqEEic_r22YMesFdX0XiTtRoBTu9H9ASnmHOMs-JCgwkFnQ1uU6UpyzpA0RK9TIxHewOOUWqiXd8TBgF41wlZALxcRyGS5oHxXbJOZZlxyehvTVXHQN82s-E51_v2WLcgLYkYXU-YAcg7bfwCv3XkV08vlyNQmE7qJTMhaPM4RTKXUXwent2m1F-8Z2SeUtb1aV5e3WX2DpvDJ9jM0FuAGjeqOlN8jg3sB1PaFJlg02ZHO4kcSYxW2A4wCl_UB2QvqnFJD4DEivFsvHVVrFzH8UVcVMti-QKu2gvOz_tJiQYJsw1qaKkS_Blx6iSyQOlQbQmEFF2hacMvNANi7hpSHoRVczKi9bHzWphye7hv1ul_R3LvS9sTu8AG5e7pS4wrLKMsbm6kC9QQRsoEjFvte2oPvz9euXH8MQwESc45aRi1XXUlm9uYyVKse2SRfejraGp3wEXXD5vBOcnn23aHGRWwM15ShxnrEGX3I5tS-E1fGbABVIZX3DMAO2TtO04RqWpBLZn1vPtAsE16qnjKyX1Hbu1r4Ay_5A7Y4slxqBE1tThaW5I3wCVX2gCebvJdbBGEIXSEc9gbEAJP2AxvL4d3XxqszYTJYbdgQKRT9OJhXlr6a9oCqMcMzu7FTpsgKoEOUkKSJvUWasowqkXtU0wLoRVlo37eIT47aNo7VCGpflswn_Ch3VuTQUGIdMvUW1dk9GPKMLvCD-322HOpGyiKK0hChhfsO1L7L61Tw2dlK6Irbb9vxjogNUnsAk8mqWF5M6H5pdhuknJjn2P79FxNac5O8xKP2Bj4zul3rhwOkAlSU44Uxjp4xTyWZupGdyqlPGeOd_crAyBj2CJYDrleZA-azJzaZI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0"/>
          <a:stretch/>
        </p:blipFill>
        <p:spPr bwMode="auto">
          <a:xfrm>
            <a:off x="467544" y="4086584"/>
            <a:ext cx="4394006" cy="245780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990922" y="188640"/>
            <a:ext cx="3888432" cy="363791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b="1" dirty="0" smtClean="0"/>
              <a:t>Кубанка– </a:t>
            </a:r>
            <a:r>
              <a:rPr lang="ru-RU" sz="2400" b="1" dirty="0"/>
              <a:t>это </a:t>
            </a:r>
            <a:r>
              <a:rPr lang="ru-RU" sz="2400" b="1" dirty="0" smtClean="0"/>
              <a:t>село   </a:t>
            </a:r>
            <a:r>
              <a:rPr lang="ru-RU" sz="2400" b="1" dirty="0"/>
              <a:t>Калманского района </a:t>
            </a:r>
          </a:p>
          <a:p>
            <a:pPr algn="ctr">
              <a:lnSpc>
                <a:spcPct val="120000"/>
              </a:lnSpc>
            </a:pPr>
            <a:r>
              <a:rPr lang="ru-RU" sz="2400" b="1" dirty="0"/>
              <a:t>Алтайского края . </a:t>
            </a:r>
          </a:p>
          <a:p>
            <a:r>
              <a:rPr lang="ru-RU" dirty="0"/>
              <a:t>Находится в </a:t>
            </a:r>
            <a:r>
              <a:rPr lang="ru-RU" dirty="0" smtClean="0"/>
              <a:t>70 </a:t>
            </a:r>
            <a:r>
              <a:rPr lang="ru-RU" dirty="0"/>
              <a:t>км от г. Барнаула.</a:t>
            </a:r>
          </a:p>
          <a:p>
            <a:r>
              <a:rPr lang="ru-RU" dirty="0"/>
              <a:t>Число жителей: </a:t>
            </a:r>
            <a:r>
              <a:rPr lang="ru-RU" dirty="0" smtClean="0"/>
              <a:t>около 600</a:t>
            </a:r>
            <a:r>
              <a:rPr lang="ru-RU" dirty="0" smtClean="0"/>
              <a:t> </a:t>
            </a:r>
            <a:r>
              <a:rPr lang="ru-RU" dirty="0"/>
              <a:t>человек.</a:t>
            </a:r>
          </a:p>
          <a:p>
            <a:r>
              <a:rPr lang="ru-RU" dirty="0"/>
              <a:t>До Барнаула  ходит автобус </a:t>
            </a:r>
            <a:r>
              <a:rPr lang="ru-RU" dirty="0" smtClean="0"/>
              <a:t>1 </a:t>
            </a:r>
            <a:r>
              <a:rPr lang="ru-RU" dirty="0"/>
              <a:t>раз в день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Кубанке </a:t>
            </a:r>
            <a:r>
              <a:rPr lang="ru-RU" dirty="0" smtClean="0"/>
              <a:t>есть </a:t>
            </a:r>
            <a:r>
              <a:rPr lang="ru-RU" dirty="0" smtClean="0"/>
              <a:t> </a:t>
            </a:r>
            <a:r>
              <a:rPr lang="ru-RU" dirty="0" smtClean="0"/>
              <a:t>ФАП, </a:t>
            </a:r>
            <a:r>
              <a:rPr lang="ru-RU" dirty="0" smtClean="0"/>
              <a:t>дом </a:t>
            </a:r>
            <a:r>
              <a:rPr lang="ru-RU" dirty="0" smtClean="0"/>
              <a:t>культуры, почта, </a:t>
            </a:r>
            <a:r>
              <a:rPr lang="ru-RU" dirty="0" smtClean="0"/>
              <a:t>магазины .</a:t>
            </a:r>
          </a:p>
          <a:p>
            <a:r>
              <a:rPr lang="ru-RU" dirty="0" smtClean="0"/>
              <a:t>Предприятия: «Кубанка», «Кубанская нива»</a:t>
            </a:r>
            <a:endParaRPr lang="ru-RU" dirty="0" smtClean="0"/>
          </a:p>
        </p:txBody>
      </p:sp>
      <p:pic>
        <p:nvPicPr>
          <p:cNvPr id="1026" name="Picture 2" descr="https://perevolockday.ru/assets/images/2018/09/18/img-20180918-wa00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443022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7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apf.mail.ru/cgi-bin/readmsg?id=16146071951716512336;0;2&amp;exif=1&amp;full=1&amp;x-email=irpo69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s://apf.mail.ru/cgi-bin/readmsg?id=16146071951716512336;0;2&amp;exif=1&amp;full=1&amp;x-email=irpo69%40mail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https://apf.mail.ru/cgi-bin/readmsg?id=16146071951716512336;0;2&amp;exif=1&amp;full=1&amp;x-email=irpo69%40mail.r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19604" y="417976"/>
            <a:ext cx="4104456" cy="175432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  <a:r>
              <a:rPr lang="ru-RU" dirty="0" smtClean="0"/>
              <a:t>Кубанский филиал им. Г.В. Черных МБОУ Калманская СОШ им. Г.А. </a:t>
            </a:r>
            <a:r>
              <a:rPr lang="ru-RU" dirty="0" err="1" smtClean="0"/>
              <a:t>Ударцева</a:t>
            </a:r>
            <a:r>
              <a:rPr lang="ru-RU" dirty="0" smtClean="0"/>
              <a:t> , </a:t>
            </a:r>
            <a:r>
              <a:rPr lang="ru-RU" dirty="0" smtClean="0"/>
              <a:t>кол-во обучающихся  на начало 2022-2023 года  - </a:t>
            </a:r>
            <a:r>
              <a:rPr lang="ru-RU" dirty="0" smtClean="0"/>
              <a:t>63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Директор школы </a:t>
            </a:r>
            <a:r>
              <a:rPr lang="ru-RU" dirty="0" err="1" smtClean="0"/>
              <a:t>Чернолуцкий</a:t>
            </a:r>
            <a:r>
              <a:rPr lang="ru-RU" dirty="0" smtClean="0"/>
              <a:t> Ю.И.</a:t>
            </a:r>
          </a:p>
          <a:p>
            <a:r>
              <a:rPr lang="ru-RU" dirty="0"/>
              <a:t>Контактный телефон: 8-38551-22555</a:t>
            </a:r>
            <a:endParaRPr lang="ru-RU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013428" y="418389"/>
            <a:ext cx="3944231" cy="2308324"/>
          </a:xfrm>
          <a:prstGeom prst="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Вакансии: </a:t>
            </a:r>
            <a:endParaRPr lang="ru-RU" dirty="0" smtClean="0"/>
          </a:p>
          <a:p>
            <a:r>
              <a:rPr lang="ru-RU" dirty="0" smtClean="0"/>
              <a:t>Учитель русского языка и литературы, </a:t>
            </a:r>
            <a:r>
              <a:rPr lang="ru-RU" dirty="0" smtClean="0"/>
              <a:t>22 </a:t>
            </a:r>
            <a:r>
              <a:rPr lang="ru-RU" dirty="0" smtClean="0"/>
              <a:t>часа, </a:t>
            </a:r>
            <a:r>
              <a:rPr lang="ru-RU" dirty="0" smtClean="0"/>
              <a:t>классное руководство, часы внеурочной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Учитель физической культуры, 28 часов, часы внеурочной деятельности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4893" y="2636912"/>
            <a:ext cx="3114718" cy="2308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Предусмотрена </a:t>
            </a:r>
            <a:r>
              <a:rPr lang="ru-RU" dirty="0"/>
              <a:t>компенсация коммунальных услуг (</a:t>
            </a:r>
            <a:r>
              <a:rPr lang="ru-RU" dirty="0" smtClean="0"/>
              <a:t>2500 </a:t>
            </a:r>
            <a:r>
              <a:rPr lang="ru-RU" dirty="0"/>
              <a:t>рублей ежемесячно)</a:t>
            </a:r>
          </a:p>
          <a:p>
            <a:r>
              <a:rPr lang="ru-RU" dirty="0"/>
              <a:t>Предусмотрены компенсационные выплаты за аренду жилья (не более 4, 5 тыс. ежемесячно в первый год проживания)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88082" y="3644974"/>
            <a:ext cx="5655996" cy="2862322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Для молодых специалистов: </a:t>
            </a:r>
            <a:r>
              <a:rPr lang="ru-RU" dirty="0"/>
              <a:t>Есть возможность получения краевого единовременного пособия (300 или 200 тысяч рублей)</a:t>
            </a:r>
          </a:p>
          <a:p>
            <a:r>
              <a:rPr lang="ru-RU" dirty="0"/>
              <a:t>Муниципальные подъемные составляют 50 тыс. </a:t>
            </a:r>
            <a:r>
              <a:rPr lang="ru-RU" dirty="0" err="1"/>
              <a:t>руб</a:t>
            </a:r>
            <a:r>
              <a:rPr lang="ru-RU" dirty="0"/>
              <a:t> для выпускников вузов, 25 тыс. для выпускников </a:t>
            </a:r>
            <a:r>
              <a:rPr lang="ru-RU" dirty="0" err="1"/>
              <a:t>ссузов</a:t>
            </a:r>
            <a:endParaRPr lang="ru-RU" dirty="0"/>
          </a:p>
          <a:p>
            <a:r>
              <a:rPr lang="ru-RU" dirty="0"/>
              <a:t>Для молодых специалистов выплата ежемесячной надбавки к заработной плате в размере 30% от оклада в первый год работы; 20% от оклада — второй год работы, 10% от оклада - третий год </a:t>
            </a:r>
            <a:r>
              <a:rPr lang="ru-RU" dirty="0" smtClean="0"/>
              <a:t>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5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293</TotalTime>
  <Words>181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Солнцестояние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ПАК</cp:lastModifiedBy>
  <cp:revision>31</cp:revision>
  <dcterms:created xsi:type="dcterms:W3CDTF">2020-05-06T05:56:47Z</dcterms:created>
  <dcterms:modified xsi:type="dcterms:W3CDTF">2023-03-15T08:00:57Z</dcterms:modified>
</cp:coreProperties>
</file>